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092913-28CB-7441-B02A-17FFF2404B3A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0104AA-1A35-5E43-95BE-1FD764C00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27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You can replace it by your USA map plot.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04AA-1A35-5E43-95BE-1FD764C001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78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double check my answers in my RMD file for question 6 and 7. If you agree, just copy that answers into PPT. If you don’t, you can add yours.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04AA-1A35-5E43-95BE-1FD764C001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58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4C3EF-5846-3248-8535-88C8AD2B6F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462587"/>
            <a:ext cx="8689976" cy="2509213"/>
          </a:xfrm>
        </p:spPr>
        <p:txBody>
          <a:bodyPr/>
          <a:lstStyle/>
          <a:p>
            <a:r>
              <a:rPr lang="en-US" dirty="0"/>
              <a:t>initial EDA of beer and brewery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B20489-24E9-1042-A0B1-83D3AD7E7A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0586" y="3429000"/>
            <a:ext cx="8689976" cy="1371599"/>
          </a:xfrm>
        </p:spPr>
        <p:txBody>
          <a:bodyPr/>
          <a:lstStyle/>
          <a:p>
            <a:r>
              <a:rPr lang="en-US" dirty="0"/>
              <a:t>AUTHOR: RENFENG WANG</a:t>
            </a:r>
          </a:p>
          <a:p>
            <a:r>
              <a:rPr lang="en-US" dirty="0"/>
              <a:t>                       VENKATA-MG-VANGA </a:t>
            </a:r>
          </a:p>
        </p:txBody>
      </p:sp>
    </p:spTree>
    <p:extLst>
      <p:ext uri="{BB962C8B-B14F-4D97-AF65-F5344CB8AC3E}">
        <p14:creationId xmlns:p14="http://schemas.microsoft.com/office/powerpoint/2010/main" val="3670229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640D-EF7B-4F41-8C1C-A8050A631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64419-3895-CB46-9D3D-D8F9A38AAB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D0E7D-EE8F-6A4F-88CC-DE057F00C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30" y="225778"/>
            <a:ext cx="9481930" cy="516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0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AEA6D-17D0-CB4B-8B1B-5269FB0CD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BAC8E-AE9E-0F46-BEC8-DE3A82AF380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1005 missing values in IBU</a:t>
            </a:r>
          </a:p>
          <a:p>
            <a:pPr marL="0" indent="0">
              <a:buNone/>
            </a:pPr>
            <a:r>
              <a:rPr lang="en-US" dirty="0"/>
              <a:t>62 missing values in ABV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ACE34-022F-584B-8EFE-1C5905405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589822"/>
            <a:ext cx="7580796" cy="405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78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CD281-E056-5C4F-BE4B-EB04905C2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C299A-C750-E244-97E7-EE4FEE6BF7F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116F0F-C808-134A-B530-BEDB5898F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29" y="556216"/>
            <a:ext cx="10439952" cy="596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91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5C437-B8EF-C54C-998E-40EC815C5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84F00-B327-AA4C-ABDC-41B7B1BACF7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0B5E5-C7AF-7541-A8AE-7AAAEEC85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55" y="233715"/>
            <a:ext cx="10640291" cy="57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66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7D270-964B-7B4B-80D8-34A80B1A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D7F7C-E830-3544-9A86-2CB0F50966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34DFA-BD22-CE45-B3AD-0B198F055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225" y="270163"/>
            <a:ext cx="9878923" cy="56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41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7E5F5-2B37-9645-B265-5DEB9D938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99E06-BE87-8C41-AA37-964E1FDB94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47DA5-46CF-2C48-875A-025F103C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47" y="187035"/>
            <a:ext cx="10239431" cy="582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37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935C2-DF3E-6C4A-9573-F671F284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4B990-DAF5-E947-8AF1-EBA2A9B8FC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4C7E5E-B1E9-E649-A6B4-A1FF16B7D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036" y="1004456"/>
            <a:ext cx="8985302" cy="512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3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91587-8A22-6548-B25D-B9BFD116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6C37F-CFCB-5444-87FD-863C62C2E3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3D56C-64CB-594F-BE02-6EB7B8F4E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023" y="335395"/>
            <a:ext cx="9557327" cy="55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931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517</TotalTime>
  <Words>70</Words>
  <Application>Microsoft Macintosh PowerPoint</Application>
  <PresentationFormat>Widescreen</PresentationFormat>
  <Paragraphs>14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Tw Cen MT</vt:lpstr>
      <vt:lpstr>Droplet</vt:lpstr>
      <vt:lpstr>initial EDA of beer and brewery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 DATA ANALYSIS</dc:title>
  <dc:creator>tt i</dc:creator>
  <cp:lastModifiedBy>tt i</cp:lastModifiedBy>
  <cp:revision>8</cp:revision>
  <dcterms:created xsi:type="dcterms:W3CDTF">2020-10-11T19:25:28Z</dcterms:created>
  <dcterms:modified xsi:type="dcterms:W3CDTF">2020-10-12T04:02:41Z</dcterms:modified>
</cp:coreProperties>
</file>